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9" r:id="rId2"/>
    <p:sldId id="256" r:id="rId3"/>
    <p:sldId id="268" r:id="rId4"/>
    <p:sldId id="266" r:id="rId5"/>
    <p:sldId id="267" r:id="rId6"/>
    <p:sldId id="271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79" r:id="rId15"/>
    <p:sldId id="272" r:id="rId16"/>
    <p:sldId id="273" r:id="rId17"/>
    <p:sldId id="275" r:id="rId18"/>
    <p:sldId id="276" r:id="rId19"/>
    <p:sldId id="277" r:id="rId20"/>
    <p:sldId id="278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3399"/>
    <a:srgbClr val="FF0066"/>
    <a:srgbClr val="CCFFFF"/>
    <a:srgbClr val="990099"/>
    <a:srgbClr val="66CCFF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4" autoAdjust="0"/>
    <p:restoredTop sz="94624" autoAdjust="0"/>
  </p:normalViewPr>
  <p:slideViewPr>
    <p:cSldViewPr>
      <p:cViewPr>
        <p:scale>
          <a:sx n="70" d="100"/>
          <a:sy n="70" d="100"/>
        </p:scale>
        <p:origin x="-80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1409-0443-4CC0-8C6B-DF6CBA3B676A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073E1-6CD3-4DC1-B1D6-E42124AFB5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06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073E1-6CD3-4DC1-B1D6-E42124AFB51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073E1-6CD3-4DC1-B1D6-E42124AFB51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073E1-6CD3-4DC1-B1D6-E42124AFB51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073E1-6CD3-4DC1-B1D6-E42124AFB51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9073E1-6CD3-4DC1-B1D6-E42124AFB51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01-Jan-14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9.jpeg"/><Relationship Id="rId5" Type="http://schemas.openxmlformats.org/officeDocument/2006/relationships/image" Target="../media/image25.jpeg"/><Relationship Id="rId10" Type="http://schemas.openxmlformats.org/officeDocument/2006/relationships/image" Target="../media/image29.jpeg"/><Relationship Id="rId4" Type="http://schemas.openxmlformats.org/officeDocument/2006/relationships/image" Target="../media/image24.jpeg"/><Relationship Id="rId9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12" Type="http://schemas.openxmlformats.org/officeDocument/2006/relationships/image" Target="../media/image3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9.jpeg"/><Relationship Id="rId5" Type="http://schemas.openxmlformats.org/officeDocument/2006/relationships/image" Target="../media/image34.jpeg"/><Relationship Id="rId10" Type="http://schemas.openxmlformats.org/officeDocument/2006/relationships/image" Target="../media/image38.jpeg"/><Relationship Id="rId4" Type="http://schemas.openxmlformats.org/officeDocument/2006/relationships/image" Target="../media/image33.jpe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8600"/>
            <a:ext cx="8782904" cy="60197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71600" y="362804"/>
            <a:ext cx="6172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7772400" cy="4191000"/>
          </a:xfrm>
        </p:spPr>
        <p:txBody>
          <a:bodyPr>
            <a:noAutofit/>
          </a:bodyPr>
          <a:lstStyle/>
          <a:p>
            <a:pPr algn="l"/>
            <a:r>
              <a:rPr lang="en-US" sz="6600" b="1" i="1" dirty="0" err="1" smtClean="0">
                <a:solidFill>
                  <a:srgbClr val="339966"/>
                </a:solidFill>
                <a:latin typeface="NikoshBAN" pitchFamily="2" charset="0"/>
                <a:cs typeface="NikoshBAN" pitchFamily="2" charset="0"/>
              </a:rPr>
              <a:t>মোসলেহ</a:t>
            </a:r>
            <a:r>
              <a:rPr lang="en-US" sz="6600" b="1" i="1" dirty="0" smtClean="0">
                <a:solidFill>
                  <a:srgbClr val="3399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i="1" dirty="0" err="1" smtClean="0">
                <a:solidFill>
                  <a:srgbClr val="339966"/>
                </a:solidFill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গৌরীপুর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হাই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দাউদকান্দি,কুমিল্লা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 smtClean="0">
                <a:latin typeface="NikoshBAN" pitchFamily="2" charset="0"/>
                <a:cs typeface="NikoshBAN" pitchFamily="2" charset="0"/>
              </a:rPr>
            </a:b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নং-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০১৮১৯৪১৬২৩৯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5943600" cy="1066800"/>
          </a:xfrm>
        </p:spPr>
        <p:txBody>
          <a:bodyPr/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SC05536.JPG"/>
          <p:cNvPicPr>
            <a:picLocks noChangeAspect="1"/>
          </p:cNvPicPr>
          <p:nvPr/>
        </p:nvPicPr>
        <p:blipFill>
          <a:blip r:embed="rId2"/>
          <a:srcRect l="19355" t="12903" r="15323" b="16129"/>
          <a:stretch>
            <a:fillRect/>
          </a:stretch>
        </p:blipFill>
        <p:spPr>
          <a:xfrm>
            <a:off x="5867400" y="132645"/>
            <a:ext cx="3203863" cy="2610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3886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শ্রেণি-নবম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সময়-৪০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sz="4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বিষয়-গণিত</a:t>
            </a:r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তারিখ-২০\১২\২০১৩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image_11_22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381000"/>
            <a:ext cx="4818596" cy="3352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</p:pic>
      <p:pic>
        <p:nvPicPr>
          <p:cNvPr id="4" name="Picture 3" descr="Porcelain_Dinner_S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886200"/>
            <a:ext cx="5715000" cy="2728768"/>
          </a:xfrm>
          <a:prstGeom prst="flowChartProcess">
            <a:avLst/>
          </a:prstGeom>
          <a:ln w="381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5" name="Picture 4" descr="wedding_goin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04800"/>
            <a:ext cx="3352800" cy="345745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14400" y="1600200"/>
            <a:ext cx="7543800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72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72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7200" b="1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কার্যবিধি</a:t>
            </a:r>
            <a:endParaRPr lang="en-US" sz="7200" b="1" u="sng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 ১ম </a:t>
            </a:r>
            <a:r>
              <a:rPr lang="en-US" sz="7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7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)</a:t>
            </a:r>
            <a:endParaRPr lang="en-US" sz="7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600200"/>
            <a:ext cx="7772400" cy="440120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উদ্দেশ্যঃ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-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i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)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ii)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প্রতীকগুলো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iii)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sz="40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0.jpg"/>
          <p:cNvPicPr>
            <a:picLocks noChangeAspect="1"/>
          </p:cNvPicPr>
          <p:nvPr/>
        </p:nvPicPr>
        <p:blipFill>
          <a:blip r:embed="rId3"/>
          <a:srcRect l="27419" t="20667" r="14516" b="31333"/>
          <a:stretch>
            <a:fillRect/>
          </a:stretch>
        </p:blipFill>
        <p:spPr>
          <a:xfrm>
            <a:off x="381000" y="228600"/>
            <a:ext cx="914400" cy="914400"/>
          </a:xfrm>
          <a:prstGeom prst="rect">
            <a:avLst/>
          </a:prstGeom>
        </p:spPr>
      </p:pic>
      <p:pic>
        <p:nvPicPr>
          <p:cNvPr id="3" name="Picture 2" descr="1LOVEMYL.jpg"/>
          <p:cNvPicPr>
            <a:picLocks noChangeAspect="1"/>
          </p:cNvPicPr>
          <p:nvPr/>
        </p:nvPicPr>
        <p:blipFill>
          <a:blip r:embed="rId4"/>
          <a:srcRect l="44000" r="4000" b="37630"/>
          <a:stretch>
            <a:fillRect/>
          </a:stretch>
        </p:blipFill>
        <p:spPr>
          <a:xfrm>
            <a:off x="1447800" y="228600"/>
            <a:ext cx="772818" cy="954727"/>
          </a:xfrm>
          <a:prstGeom prst="rect">
            <a:avLst/>
          </a:prstGeom>
        </p:spPr>
      </p:pic>
      <p:pic>
        <p:nvPicPr>
          <p:cNvPr id="4" name="Picture 3" descr="67.jpg"/>
          <p:cNvPicPr>
            <a:picLocks noChangeAspect="1"/>
          </p:cNvPicPr>
          <p:nvPr/>
        </p:nvPicPr>
        <p:blipFill>
          <a:blip r:embed="rId5"/>
          <a:srcRect l="22414" t="15333" r="22414" b="26000"/>
          <a:stretch>
            <a:fillRect/>
          </a:stretch>
        </p:blipFill>
        <p:spPr>
          <a:xfrm>
            <a:off x="2362200" y="228599"/>
            <a:ext cx="838200" cy="957943"/>
          </a:xfrm>
          <a:prstGeom prst="rect">
            <a:avLst/>
          </a:prstGeom>
        </p:spPr>
      </p:pic>
      <p:pic>
        <p:nvPicPr>
          <p:cNvPr id="5" name="Picture 4" descr="1044.JPG"/>
          <p:cNvPicPr>
            <a:picLocks noChangeAspect="1"/>
          </p:cNvPicPr>
          <p:nvPr/>
        </p:nvPicPr>
        <p:blipFill>
          <a:blip r:embed="rId6"/>
          <a:srcRect l="13485" r="16805" b="38772"/>
          <a:stretch>
            <a:fillRect/>
          </a:stretch>
        </p:blipFill>
        <p:spPr>
          <a:xfrm>
            <a:off x="381000" y="1295400"/>
            <a:ext cx="914400" cy="949779"/>
          </a:xfrm>
          <a:prstGeom prst="rect">
            <a:avLst/>
          </a:prstGeom>
        </p:spPr>
      </p:pic>
      <p:pic>
        <p:nvPicPr>
          <p:cNvPr id="6" name="Picture 5" descr="221029.jpg"/>
          <p:cNvPicPr>
            <a:picLocks noChangeAspect="1"/>
          </p:cNvPicPr>
          <p:nvPr/>
        </p:nvPicPr>
        <p:blipFill>
          <a:blip r:embed="rId7" cstate="print"/>
          <a:srcRect r="9091" b="15152"/>
          <a:stretch>
            <a:fillRect/>
          </a:stretch>
        </p:blipFill>
        <p:spPr>
          <a:xfrm>
            <a:off x="1447800" y="1295400"/>
            <a:ext cx="838200" cy="990600"/>
          </a:xfrm>
          <a:prstGeom prst="rect">
            <a:avLst/>
          </a:prstGeom>
        </p:spPr>
      </p:pic>
      <p:pic>
        <p:nvPicPr>
          <p:cNvPr id="7" name="Picture 6" descr="DSC_7838.JPG"/>
          <p:cNvPicPr>
            <a:picLocks noChangeAspect="1"/>
          </p:cNvPicPr>
          <p:nvPr/>
        </p:nvPicPr>
        <p:blipFill>
          <a:blip r:embed="rId8" cstate="print"/>
          <a:srcRect r="22768"/>
          <a:stretch>
            <a:fillRect/>
          </a:stretch>
        </p:blipFill>
        <p:spPr>
          <a:xfrm>
            <a:off x="2438400" y="1371600"/>
            <a:ext cx="762000" cy="93786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2362200"/>
            <a:ext cx="1875835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সেট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220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0" y="152400"/>
            <a:ext cx="1382960" cy="533400"/>
          </a:xfrm>
          <a:prstGeom prst="rect">
            <a:avLst/>
          </a:prstGeom>
        </p:spPr>
      </p:pic>
      <p:pic>
        <p:nvPicPr>
          <p:cNvPr id="14" name="Picture 13" descr="220px-Channa_striata_after_Bleeker_1879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7600" y="228600"/>
            <a:ext cx="1397000" cy="406400"/>
          </a:xfrm>
          <a:prstGeom prst="rect">
            <a:avLst/>
          </a:prstGeom>
        </p:spPr>
      </p:pic>
      <p:pic>
        <p:nvPicPr>
          <p:cNvPr id="15" name="Picture 14" descr="614-Boal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52400"/>
            <a:ext cx="1200150" cy="531495"/>
          </a:xfrm>
          <a:prstGeom prst="rect">
            <a:avLst/>
          </a:prstGeom>
        </p:spPr>
      </p:pic>
      <p:pic>
        <p:nvPicPr>
          <p:cNvPr id="16" name="Picture 15" descr="image_34_1886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91400" y="838200"/>
            <a:ext cx="1371600" cy="565785"/>
          </a:xfrm>
          <a:prstGeom prst="rect">
            <a:avLst/>
          </a:prstGeom>
        </p:spPr>
      </p:pic>
      <p:pic>
        <p:nvPicPr>
          <p:cNvPr id="17" name="Picture 16" descr="shrink . golda chingri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096000" y="914400"/>
            <a:ext cx="990600" cy="742950"/>
          </a:xfrm>
          <a:prstGeom prst="rect">
            <a:avLst/>
          </a:prstGeom>
        </p:spPr>
      </p:pic>
      <p:pic>
        <p:nvPicPr>
          <p:cNvPr id="18" name="Picture 17" descr="Fish Small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2000" y="838200"/>
            <a:ext cx="1416844" cy="76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562600" y="2133600"/>
            <a:ext cx="251460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মাছের</a:t>
            </a: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" y="3810000"/>
            <a:ext cx="8077200" cy="14465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জগত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বস্তুর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যেকোনো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সুনির্ধারিত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সংগ্রহ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300"/>
                            </p:stCondLst>
                            <p:childTnLst>
                              <p:par>
                                <p:cTn id="2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300"/>
                            </p:stCondLst>
                            <p:childTnLst>
                              <p:par>
                                <p:cTn id="2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7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770" decel="100000"/>
                                        <p:tgtEl>
                                          <p:spTgt spid="2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6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8" dur="77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"/>
            <a:ext cx="263245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চিহ্নঃ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581400" y="228600"/>
            <a:ext cx="3810000" cy="27432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163058_2.JPG"/>
          <p:cNvPicPr>
            <a:picLocks noChangeAspect="1"/>
          </p:cNvPicPr>
          <p:nvPr/>
        </p:nvPicPr>
        <p:blipFill>
          <a:blip r:embed="rId2" cstate="print"/>
          <a:srcRect l="7047" t="9839" r="30671" b="30723"/>
          <a:stretch>
            <a:fillRect/>
          </a:stretch>
        </p:blipFill>
        <p:spPr>
          <a:xfrm>
            <a:off x="5029200" y="381000"/>
            <a:ext cx="955589" cy="609600"/>
          </a:xfrm>
          <a:prstGeom prst="rect">
            <a:avLst/>
          </a:prstGeom>
        </p:spPr>
      </p:pic>
      <p:pic>
        <p:nvPicPr>
          <p:cNvPr id="5" name="Picture 4" descr="70072.JPG"/>
          <p:cNvPicPr>
            <a:picLocks noChangeAspect="1"/>
          </p:cNvPicPr>
          <p:nvPr/>
        </p:nvPicPr>
        <p:blipFill>
          <a:blip r:embed="rId3" cstate="print"/>
          <a:srcRect l="17039" t="23809" r="15122"/>
          <a:stretch>
            <a:fillRect/>
          </a:stretch>
        </p:blipFill>
        <p:spPr>
          <a:xfrm>
            <a:off x="6283037" y="1143000"/>
            <a:ext cx="955963" cy="701040"/>
          </a:xfrm>
          <a:prstGeom prst="rect">
            <a:avLst/>
          </a:prstGeom>
        </p:spPr>
      </p:pic>
      <p:pic>
        <p:nvPicPr>
          <p:cNvPr id="6" name="Picture 5" descr="483078_2.JPG"/>
          <p:cNvPicPr>
            <a:picLocks noChangeAspect="1"/>
          </p:cNvPicPr>
          <p:nvPr/>
        </p:nvPicPr>
        <p:blipFill>
          <a:blip r:embed="rId4" cstate="print"/>
          <a:srcRect l="13363" r="15368"/>
          <a:stretch>
            <a:fillRect/>
          </a:stretch>
        </p:blipFill>
        <p:spPr>
          <a:xfrm>
            <a:off x="5008419" y="2133600"/>
            <a:ext cx="876300" cy="782538"/>
          </a:xfrm>
          <a:prstGeom prst="rect">
            <a:avLst/>
          </a:prstGeom>
        </p:spPr>
      </p:pic>
      <p:pic>
        <p:nvPicPr>
          <p:cNvPr id="11" name="Picture 10" descr="70039_2.JPG"/>
          <p:cNvPicPr>
            <a:picLocks noChangeAspect="1"/>
          </p:cNvPicPr>
          <p:nvPr/>
        </p:nvPicPr>
        <p:blipFill>
          <a:blip r:embed="rId5"/>
          <a:srcRect l="26216" t="13126" r="39189" b="6713"/>
          <a:stretch>
            <a:fillRect/>
          </a:stretch>
        </p:blipFill>
        <p:spPr>
          <a:xfrm>
            <a:off x="5008419" y="1143000"/>
            <a:ext cx="876300" cy="833438"/>
          </a:xfrm>
          <a:prstGeom prst="rect">
            <a:avLst/>
          </a:prstGeom>
        </p:spPr>
      </p:pic>
      <p:pic>
        <p:nvPicPr>
          <p:cNvPr id="14" name="Picture 13" descr="Doyal.bmp"/>
          <p:cNvPicPr>
            <a:picLocks noChangeAspect="1"/>
          </p:cNvPicPr>
          <p:nvPr/>
        </p:nvPicPr>
        <p:blipFill>
          <a:blip r:embed="rId6"/>
          <a:srcRect l="18750" r="12500"/>
          <a:stretch>
            <a:fillRect/>
          </a:stretch>
        </p:blipFill>
        <p:spPr>
          <a:xfrm>
            <a:off x="3733800" y="1219200"/>
            <a:ext cx="876300" cy="76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467600" y="1219200"/>
            <a:ext cx="137159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7600" y="4343400"/>
            <a:ext cx="22098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পাখির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=A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49530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{     ,      ,     ,     ,     }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 descr="Doyal.bmp"/>
          <p:cNvPicPr>
            <a:picLocks noChangeAspect="1"/>
          </p:cNvPicPr>
          <p:nvPr/>
        </p:nvPicPr>
        <p:blipFill>
          <a:blip r:embed="rId6"/>
          <a:srcRect l="18750" r="12500"/>
          <a:stretch>
            <a:fillRect/>
          </a:stretch>
        </p:blipFill>
        <p:spPr>
          <a:xfrm>
            <a:off x="3810000" y="1219200"/>
            <a:ext cx="876300" cy="762000"/>
          </a:xfrm>
          <a:prstGeom prst="rect">
            <a:avLst/>
          </a:prstGeom>
          <a:solidFill>
            <a:schemeClr val="accent2"/>
          </a:solidFill>
        </p:spPr>
      </p:pic>
      <p:pic>
        <p:nvPicPr>
          <p:cNvPr id="25" name="Picture 24" descr="163058_2.JPG"/>
          <p:cNvPicPr>
            <a:picLocks noChangeAspect="1"/>
          </p:cNvPicPr>
          <p:nvPr/>
        </p:nvPicPr>
        <p:blipFill>
          <a:blip r:embed="rId2" cstate="print"/>
          <a:srcRect l="7047" t="9839" r="30671" b="30723"/>
          <a:stretch>
            <a:fillRect/>
          </a:stretch>
        </p:blipFill>
        <p:spPr>
          <a:xfrm>
            <a:off x="5105400" y="381000"/>
            <a:ext cx="955589" cy="609600"/>
          </a:xfrm>
          <a:prstGeom prst="rect">
            <a:avLst/>
          </a:prstGeom>
        </p:spPr>
      </p:pic>
      <p:pic>
        <p:nvPicPr>
          <p:cNvPr id="26" name="Picture 25" descr="70072.JPG"/>
          <p:cNvPicPr>
            <a:picLocks noChangeAspect="1"/>
          </p:cNvPicPr>
          <p:nvPr/>
        </p:nvPicPr>
        <p:blipFill>
          <a:blip r:embed="rId3" cstate="print"/>
          <a:srcRect l="17039" t="23809" r="15122"/>
          <a:stretch>
            <a:fillRect/>
          </a:stretch>
        </p:blipFill>
        <p:spPr>
          <a:xfrm>
            <a:off x="6324600" y="1143000"/>
            <a:ext cx="955963" cy="701040"/>
          </a:xfrm>
          <a:prstGeom prst="rect">
            <a:avLst/>
          </a:prstGeom>
        </p:spPr>
      </p:pic>
      <p:pic>
        <p:nvPicPr>
          <p:cNvPr id="27" name="Picture 26" descr="70039_2.JPG"/>
          <p:cNvPicPr>
            <a:picLocks noChangeAspect="1"/>
          </p:cNvPicPr>
          <p:nvPr/>
        </p:nvPicPr>
        <p:blipFill>
          <a:blip r:embed="rId5"/>
          <a:srcRect l="26216" t="13126" r="39189" b="6713"/>
          <a:stretch>
            <a:fillRect/>
          </a:stretch>
        </p:blipFill>
        <p:spPr>
          <a:xfrm>
            <a:off x="5029200" y="1143000"/>
            <a:ext cx="876300" cy="833438"/>
          </a:xfrm>
          <a:prstGeom prst="rect">
            <a:avLst/>
          </a:prstGeom>
        </p:spPr>
      </p:pic>
      <p:pic>
        <p:nvPicPr>
          <p:cNvPr id="28" name="Picture 27" descr="483078_2.JPG"/>
          <p:cNvPicPr>
            <a:picLocks noChangeAspect="1"/>
          </p:cNvPicPr>
          <p:nvPr/>
        </p:nvPicPr>
        <p:blipFill>
          <a:blip r:embed="rId4" cstate="print"/>
          <a:srcRect l="13363" r="15368"/>
          <a:stretch>
            <a:fillRect/>
          </a:stretch>
        </p:blipFill>
        <p:spPr>
          <a:xfrm>
            <a:off x="5029200" y="2133600"/>
            <a:ext cx="876300" cy="782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51619E-6 L -0.23958 0.577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0" y="2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0694E-6 L -0.22726 0.721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0" y="3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57169E-6 L -0.20225 0.6038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0" y="3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92137E-6 L 0.08541 0.4648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53284E-6 L 0.22708 0.5943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00" y="2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0800000" flipV="1">
            <a:off x="609600" y="381000"/>
            <a:ext cx="8153400" cy="60198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হরফ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5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54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A,B,C,D,X,Y</a:t>
            </a:r>
            <a:r>
              <a:rPr lang="en-US" sz="8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নামকরণ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{}</a:t>
            </a:r>
          </a:p>
          <a:p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1451038" cy="400110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উপাদানঃ</a:t>
            </a:r>
            <a:endParaRPr lang="en-US" sz="2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81000" y="762000"/>
            <a:ext cx="4114800" cy="2058196"/>
            <a:chOff x="1908628" y="381000"/>
            <a:chExt cx="3272974" cy="1600869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1908628" y="381000"/>
              <a:ext cx="3196771" cy="6400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6200000" flipH="1">
              <a:off x="4381500" y="1104900"/>
              <a:ext cx="1524000" cy="762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 flipV="1">
              <a:off x="1983015" y="1906588"/>
              <a:ext cx="3198587" cy="746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1177003" y="1176633"/>
              <a:ext cx="1536861" cy="7361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648200" y="609600"/>
            <a:ext cx="4191000" cy="2133600"/>
            <a:chOff x="1908628" y="381000"/>
            <a:chExt cx="3272974" cy="1600869"/>
          </a:xfrm>
        </p:grpSpPr>
        <p:cxnSp>
          <p:nvCxnSpPr>
            <p:cNvPr id="42" name="Straight Connector 41"/>
            <p:cNvCxnSpPr/>
            <p:nvPr/>
          </p:nvCxnSpPr>
          <p:spPr>
            <a:xfrm flipV="1">
              <a:off x="1908628" y="381000"/>
              <a:ext cx="3196771" cy="6400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16200000" flipH="1">
              <a:off x="4381500" y="1104900"/>
              <a:ext cx="1524000" cy="762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10800000" flipV="1">
              <a:off x="1983015" y="1906588"/>
              <a:ext cx="3198587" cy="746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6200000" flipH="1">
              <a:off x="1177003" y="1176633"/>
              <a:ext cx="1536861" cy="7361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47" name="Picture 46" descr="ANMPT0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838200"/>
            <a:ext cx="1066800" cy="853440"/>
          </a:xfrm>
          <a:prstGeom prst="ellipse">
            <a:avLst/>
          </a:prstGeom>
        </p:spPr>
      </p:pic>
      <p:pic>
        <p:nvPicPr>
          <p:cNvPr id="48" name="Picture 47" descr="ANMPT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914400"/>
            <a:ext cx="1066800" cy="853440"/>
          </a:xfrm>
          <a:prstGeom prst="ellipse">
            <a:avLst/>
          </a:prstGeom>
        </p:spPr>
      </p:pic>
      <p:pic>
        <p:nvPicPr>
          <p:cNvPr id="49" name="Picture 48" descr="ANMPT0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9000" y="838200"/>
            <a:ext cx="853440" cy="990600"/>
          </a:xfrm>
          <a:prstGeom prst="ellipse">
            <a:avLst/>
          </a:prstGeom>
        </p:spPr>
      </p:pic>
      <p:pic>
        <p:nvPicPr>
          <p:cNvPr id="50" name="Picture 49" descr="ANMPT02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19200" y="1752600"/>
            <a:ext cx="1143000" cy="914400"/>
          </a:xfrm>
          <a:prstGeom prst="ellipse">
            <a:avLst/>
          </a:prstGeom>
        </p:spPr>
      </p:pic>
      <p:pic>
        <p:nvPicPr>
          <p:cNvPr id="51" name="Picture 50" descr="ANMPT0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95600" y="1844040"/>
            <a:ext cx="1066800" cy="853440"/>
          </a:xfrm>
          <a:prstGeom prst="ellipse">
            <a:avLst/>
          </a:prstGeom>
        </p:spPr>
      </p:pic>
      <p:pic>
        <p:nvPicPr>
          <p:cNvPr id="52" name="Picture 51" descr="gergerger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800600" y="762000"/>
            <a:ext cx="1066800" cy="800100"/>
          </a:xfrm>
          <a:prstGeom prst="flowChartConnector">
            <a:avLst/>
          </a:prstGeom>
          <a:ln>
            <a:solidFill>
              <a:srgbClr val="C00000"/>
            </a:solidFill>
          </a:ln>
        </p:spPr>
      </p:pic>
      <p:pic>
        <p:nvPicPr>
          <p:cNvPr id="54" name="Picture 53" descr="67.jpg"/>
          <p:cNvPicPr>
            <a:picLocks noChangeAspect="1"/>
          </p:cNvPicPr>
          <p:nvPr/>
        </p:nvPicPr>
        <p:blipFill>
          <a:blip r:embed="rId9"/>
          <a:srcRect b="24735"/>
          <a:stretch>
            <a:fillRect/>
          </a:stretch>
        </p:blipFill>
        <p:spPr>
          <a:xfrm>
            <a:off x="6324600" y="685800"/>
            <a:ext cx="914400" cy="1017087"/>
          </a:xfrm>
          <a:prstGeom prst="ellipse">
            <a:avLst/>
          </a:prstGeom>
        </p:spPr>
      </p:pic>
      <p:pic>
        <p:nvPicPr>
          <p:cNvPr id="56" name="Picture 55" descr="11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67600" y="685800"/>
            <a:ext cx="1244600" cy="933450"/>
          </a:xfrm>
          <a:prstGeom prst="ellipse">
            <a:avLst/>
          </a:prstGeom>
        </p:spPr>
      </p:pic>
      <p:pic>
        <p:nvPicPr>
          <p:cNvPr id="57" name="Picture 56" descr="1044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62600" y="1371600"/>
            <a:ext cx="990600" cy="1171456"/>
          </a:xfrm>
          <a:prstGeom prst="ellipse">
            <a:avLst/>
          </a:prstGeom>
          <a:ln>
            <a:solidFill>
              <a:srgbClr val="FFFF00"/>
            </a:solidFill>
          </a:ln>
        </p:spPr>
      </p:pic>
      <p:pic>
        <p:nvPicPr>
          <p:cNvPr id="58" name="Picture 57" descr="22102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858000" y="1676400"/>
            <a:ext cx="1371600" cy="914400"/>
          </a:xfrm>
          <a:prstGeom prst="flowChartConnector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1143000" y="2895600"/>
            <a:ext cx="2864887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বিড়ালের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28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05400" y="2895600"/>
            <a:ext cx="2566728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endParaRPr lang="en-US" sz="28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533400" y="3657600"/>
            <a:ext cx="8305800" cy="2246769"/>
            <a:chOff x="533400" y="3657600"/>
            <a:chExt cx="8305800" cy="2246769"/>
          </a:xfrm>
        </p:grpSpPr>
        <p:cxnSp>
          <p:nvCxnSpPr>
            <p:cNvPr id="64" name="Straight Connector 63"/>
            <p:cNvCxnSpPr/>
            <p:nvPr/>
          </p:nvCxnSpPr>
          <p:spPr>
            <a:xfrm rot="5400000" flipH="1" flipV="1">
              <a:off x="3467100" y="4305300"/>
              <a:ext cx="228600" cy="152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533400" y="3657600"/>
              <a:ext cx="8305800" cy="2246769"/>
            </a:xfrm>
            <a:custGeom>
              <a:avLst/>
              <a:gdLst>
                <a:gd name="connsiteX0" fmla="*/ 0 w 7697941"/>
                <a:gd name="connsiteY0" fmla="*/ 0 h 1200329"/>
                <a:gd name="connsiteX1" fmla="*/ 7697941 w 7697941"/>
                <a:gd name="connsiteY1" fmla="*/ 0 h 1200329"/>
                <a:gd name="connsiteX2" fmla="*/ 7697941 w 7697941"/>
                <a:gd name="connsiteY2" fmla="*/ 1200329 h 1200329"/>
                <a:gd name="connsiteX3" fmla="*/ 0 w 7697941"/>
                <a:gd name="connsiteY3" fmla="*/ 1200329 h 1200329"/>
                <a:gd name="connsiteX4" fmla="*/ 0 w 7697941"/>
                <a:gd name="connsiteY4" fmla="*/ 0 h 1200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97941" h="1200329">
                  <a:moveTo>
                    <a:pt x="0" y="0"/>
                  </a:moveTo>
                  <a:lnTo>
                    <a:pt x="7697941" y="0"/>
                  </a:lnTo>
                  <a:lnTo>
                    <a:pt x="7697941" y="1200329"/>
                  </a:lnTo>
                  <a:lnTo>
                    <a:pt x="0" y="12003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সেটের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উপাদানের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সংজ্ঞাঃ</a:t>
              </a:r>
              <a:endPara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যে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যে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বস্তু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নিয়ে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সেট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গঠিত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তাদেরকে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ঐ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সেটের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উপাদান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বা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সদস্য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বলা</a:t>
              </a:r>
              <a:r>
                <a:rPr lang="en-US" sz="2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হয়।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সেটের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উপাদান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বা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সদস্য</a:t>
              </a:r>
              <a:r>
                <a:rPr lang="en-US" sz="2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বোঝাতে</a:t>
              </a:r>
              <a:endPara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l-GR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ϵ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(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এপসাইলন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)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এবং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সদস্য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নয়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বোঝাতে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ϵ (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নট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এপসাইলন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)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ব্যবহ্নত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হয়</a:t>
              </a:r>
              <a:r>
                <a:rPr lang="en-US" sz="2800" b="1" dirty="0" smtClean="0">
                  <a:solidFill>
                    <a:srgbClr val="FF0000"/>
                  </a:solidFill>
                  <a:latin typeface="Microsoft JhengHei"/>
                  <a:ea typeface="Microsoft JhengHei"/>
                  <a:cs typeface="NikoshBAN" pitchFamily="2" charset="0"/>
                </a:rPr>
                <a:t>।</a:t>
              </a:r>
            </a:p>
            <a:p>
              <a:endParaRPr lang="en-US" sz="2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rot="5400000" flipH="1" flipV="1">
              <a:off x="5105400" y="5105400"/>
              <a:ext cx="304800" cy="152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52400"/>
            <a:ext cx="86930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l-GR" sz="32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ϵ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কে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belongs to </a:t>
            </a:r>
            <a:r>
              <a:rPr lang="en-US" sz="2400" b="1" dirty="0" err="1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এবং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</a:t>
            </a:r>
            <a:r>
              <a:rPr lang="el-GR" sz="32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ϵ</a:t>
            </a:r>
            <a:r>
              <a:rPr lang="en-US" sz="32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কে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does not belongs to </a:t>
            </a:r>
            <a:r>
              <a:rPr lang="en-US" sz="2400" b="1" dirty="0" err="1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পড়া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।</a:t>
            </a:r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4191000" y="381000"/>
            <a:ext cx="381000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886200" y="457200"/>
            <a:ext cx="124425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15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ϵ</a:t>
            </a:r>
            <a:r>
              <a:rPr lang="en-US" sz="8800" b="1" dirty="0" smtClean="0">
                <a:solidFill>
                  <a:srgbClr val="002060"/>
                </a:solidFill>
                <a:latin typeface="Microsoft JhengHei"/>
                <a:ea typeface="Microsoft JhengHei"/>
                <a:cs typeface="NikoshBAN" pitchFamily="2" charset="0"/>
              </a:rPr>
              <a:t> </a:t>
            </a:r>
            <a:endParaRPr lang="en-US" sz="115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5791200" y="762000"/>
            <a:ext cx="2895600" cy="1600200"/>
            <a:chOff x="1908628" y="381000"/>
            <a:chExt cx="3272974" cy="1600869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1908628" y="381000"/>
              <a:ext cx="3196771" cy="64008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6200000" flipH="1">
              <a:off x="4381500" y="1104900"/>
              <a:ext cx="1524000" cy="7620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 flipV="1">
              <a:off x="1983015" y="1906588"/>
              <a:ext cx="3198587" cy="74612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1177003" y="1176633"/>
              <a:ext cx="1536861" cy="73611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8" name="Picture 17" descr="ANMPT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914400"/>
            <a:ext cx="647700" cy="518160"/>
          </a:xfrm>
          <a:prstGeom prst="ellipse">
            <a:avLst/>
          </a:prstGeom>
        </p:spPr>
      </p:pic>
      <p:pic>
        <p:nvPicPr>
          <p:cNvPr id="19" name="Picture 18" descr="ANMPT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914400"/>
            <a:ext cx="647700" cy="518160"/>
          </a:xfrm>
          <a:prstGeom prst="ellipse">
            <a:avLst/>
          </a:prstGeom>
        </p:spPr>
      </p:pic>
      <p:pic>
        <p:nvPicPr>
          <p:cNvPr id="20" name="Picture 19" descr="ANMPT0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8600" y="914400"/>
            <a:ext cx="565052" cy="655864"/>
          </a:xfrm>
          <a:prstGeom prst="ellipse">
            <a:avLst/>
          </a:prstGeom>
        </p:spPr>
      </p:pic>
      <p:pic>
        <p:nvPicPr>
          <p:cNvPr id="21" name="Picture 20" descr="ANMPT02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48400" y="1600200"/>
            <a:ext cx="762000" cy="609600"/>
          </a:xfrm>
          <a:prstGeom prst="ellipse">
            <a:avLst/>
          </a:prstGeom>
        </p:spPr>
      </p:pic>
      <p:pic>
        <p:nvPicPr>
          <p:cNvPr id="22" name="Picture 21" descr="ANMPT0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1600200"/>
            <a:ext cx="762000" cy="609600"/>
          </a:xfrm>
          <a:prstGeom prst="ellipse">
            <a:avLst/>
          </a:prstGeom>
        </p:spPr>
      </p:pic>
      <p:pic>
        <p:nvPicPr>
          <p:cNvPr id="23" name="Picture 22" descr="ANMPT0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3600" y="914400"/>
            <a:ext cx="666750" cy="533400"/>
          </a:xfrm>
          <a:prstGeom prst="ellipse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1981200" y="2438400"/>
            <a:ext cx="6175095" cy="599420"/>
            <a:chOff x="1981200" y="2667000"/>
            <a:chExt cx="6175095" cy="599420"/>
          </a:xfrm>
        </p:grpSpPr>
        <p:sp>
          <p:nvSpPr>
            <p:cNvPr id="24" name="TextBox 23"/>
            <p:cNvSpPr txBox="1"/>
            <p:nvPr/>
          </p:nvSpPr>
          <p:spPr>
            <a:xfrm>
              <a:off x="1981200" y="2667000"/>
              <a:ext cx="881973" cy="523220"/>
            </a:xfrm>
            <a:prstGeom prst="rect">
              <a:avLst/>
            </a:prstGeom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0000" endA="300" endPos="90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990099"/>
                  </a:solidFill>
                  <a:latin typeface="NikoshBAN" pitchFamily="2" charset="0"/>
                  <a:cs typeface="NikoshBAN" pitchFamily="2" charset="0"/>
                </a:rPr>
                <a:t>বিড়াল</a:t>
              </a:r>
              <a:endParaRPr lang="en-US" sz="2800" b="1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581400" y="2743200"/>
              <a:ext cx="1739259" cy="523220"/>
            </a:xfrm>
            <a:prstGeom prst="rect">
              <a:avLst/>
            </a:prstGeom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0000" endA="300" endPos="90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0B050"/>
                  </a:solidFill>
                </a:rPr>
                <a:t>belongs to</a:t>
              </a:r>
              <a:endParaRPr lang="en-US" sz="2800" b="1" dirty="0">
                <a:solidFill>
                  <a:srgbClr val="00B050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248400" y="2667000"/>
              <a:ext cx="1907895" cy="461665"/>
            </a:xfrm>
            <a:prstGeom prst="rect">
              <a:avLst/>
            </a:prstGeom>
            <a:effectLst>
              <a:outerShdw blurRad="40000" dist="20000" dir="5400000" rotWithShape="0">
                <a:srgbClr val="000000">
                  <a:alpha val="38000"/>
                </a:srgbClr>
              </a:outerShdw>
              <a:reflection blurRad="6350" stA="50000" endA="300" endPos="90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FF0000"/>
                  </a:solidFill>
                </a:rPr>
                <a:t>বিড়ালের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 </a:t>
              </a:r>
              <a:r>
                <a:rPr lang="en-US" sz="2400" b="1" dirty="0" err="1" smtClean="0">
                  <a:solidFill>
                    <a:srgbClr val="FF0000"/>
                  </a:solidFill>
                </a:rPr>
                <a:t>সেট</a:t>
              </a:r>
              <a:endParaRPr lang="en-US" sz="2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791200" y="3200400"/>
            <a:ext cx="3124200" cy="1447800"/>
            <a:chOff x="4648200" y="609600"/>
            <a:chExt cx="4191000" cy="2133600"/>
          </a:xfrm>
        </p:grpSpPr>
        <p:grpSp>
          <p:nvGrpSpPr>
            <p:cNvPr id="29" name="Group 40"/>
            <p:cNvGrpSpPr/>
            <p:nvPr/>
          </p:nvGrpSpPr>
          <p:grpSpPr>
            <a:xfrm>
              <a:off x="4648200" y="609598"/>
              <a:ext cx="4191000" cy="2133592"/>
              <a:chOff x="1908628" y="381000"/>
              <a:chExt cx="3272974" cy="1600869"/>
            </a:xfrm>
          </p:grpSpPr>
          <p:cxnSp>
            <p:nvCxnSpPr>
              <p:cNvPr id="35" name="Straight Connector 34"/>
              <p:cNvCxnSpPr/>
              <p:nvPr/>
            </p:nvCxnSpPr>
            <p:spPr>
              <a:xfrm flipV="1">
                <a:off x="1908628" y="381000"/>
                <a:ext cx="3196771" cy="6400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 rot="16200000" flipH="1">
                <a:off x="4381500" y="1104900"/>
                <a:ext cx="1524000" cy="76200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rot="10800000" flipV="1">
                <a:off x="1983015" y="1906588"/>
                <a:ext cx="3198587" cy="7461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rot="16200000" flipH="1">
                <a:off x="1177003" y="1176633"/>
                <a:ext cx="1536861" cy="7361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pic>
          <p:nvPicPr>
            <p:cNvPr id="30" name="Picture 29" descr="gergerger.jp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00600" y="762000"/>
              <a:ext cx="1066800" cy="800100"/>
            </a:xfrm>
            <a:prstGeom prst="flowChartConnector">
              <a:avLst/>
            </a:prstGeom>
            <a:ln>
              <a:solidFill>
                <a:srgbClr val="C00000"/>
              </a:solidFill>
            </a:ln>
          </p:spPr>
        </p:pic>
        <p:pic>
          <p:nvPicPr>
            <p:cNvPr id="31" name="Picture 30" descr="67.jpg"/>
            <p:cNvPicPr>
              <a:picLocks noChangeAspect="1"/>
            </p:cNvPicPr>
            <p:nvPr/>
          </p:nvPicPr>
          <p:blipFill>
            <a:blip r:embed="rId9"/>
            <a:srcRect b="24735"/>
            <a:stretch>
              <a:fillRect/>
            </a:stretch>
          </p:blipFill>
          <p:spPr>
            <a:xfrm>
              <a:off x="6324600" y="685800"/>
              <a:ext cx="914400" cy="1017087"/>
            </a:xfrm>
            <a:prstGeom prst="ellipse">
              <a:avLst/>
            </a:prstGeom>
          </p:spPr>
        </p:pic>
        <p:pic>
          <p:nvPicPr>
            <p:cNvPr id="32" name="Picture 31" descr="112.jp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67600" y="685800"/>
              <a:ext cx="1244600" cy="933450"/>
            </a:xfrm>
            <a:prstGeom prst="ellipse">
              <a:avLst/>
            </a:prstGeom>
          </p:spPr>
        </p:pic>
        <p:pic>
          <p:nvPicPr>
            <p:cNvPr id="33" name="Picture 32" descr="1044.JP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62600" y="1371600"/>
              <a:ext cx="990600" cy="1171456"/>
            </a:xfrm>
            <a:prstGeom prst="ellipse">
              <a:avLst/>
            </a:prstGeom>
            <a:ln>
              <a:solidFill>
                <a:srgbClr val="FFFF00"/>
              </a:solidFill>
            </a:ln>
          </p:spPr>
        </p:pic>
        <p:pic>
          <p:nvPicPr>
            <p:cNvPr id="34" name="Picture 33" descr="221028.jp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858000" y="1676400"/>
              <a:ext cx="1371600" cy="914400"/>
            </a:xfrm>
            <a:prstGeom prst="flowChartConnector">
              <a:avLst/>
            </a:prstGeom>
          </p:spPr>
        </p:pic>
      </p:grpSp>
      <p:sp>
        <p:nvSpPr>
          <p:cNvPr id="50" name="Rectangle 49"/>
          <p:cNvSpPr/>
          <p:nvPr/>
        </p:nvSpPr>
        <p:spPr>
          <a:xfrm>
            <a:off x="3962400" y="2971800"/>
            <a:ext cx="936475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15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ϵ</a:t>
            </a:r>
            <a:endParaRPr lang="en-US" sz="11500" b="1" dirty="0"/>
          </a:p>
        </p:txBody>
      </p:sp>
      <p:cxnSp>
        <p:nvCxnSpPr>
          <p:cNvPr id="52" name="Straight Connector 51"/>
          <p:cNvCxnSpPr/>
          <p:nvPr/>
        </p:nvCxnSpPr>
        <p:spPr>
          <a:xfrm rot="5400000">
            <a:off x="3962400" y="3810000"/>
            <a:ext cx="1219200" cy="4572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8" name="Picture 57" descr="ANMPT0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91400" y="1600200"/>
            <a:ext cx="762000" cy="609600"/>
          </a:xfrm>
          <a:prstGeom prst="ellipse">
            <a:avLst/>
          </a:prstGeom>
        </p:spPr>
      </p:pic>
      <p:grpSp>
        <p:nvGrpSpPr>
          <p:cNvPr id="63" name="Group 62"/>
          <p:cNvGrpSpPr/>
          <p:nvPr/>
        </p:nvGrpSpPr>
        <p:grpSpPr>
          <a:xfrm>
            <a:off x="2057400" y="4800600"/>
            <a:ext cx="6112806" cy="584775"/>
            <a:chOff x="2057400" y="5257800"/>
            <a:chExt cx="6112806" cy="584775"/>
          </a:xfrm>
        </p:grpSpPr>
        <p:sp>
          <p:nvSpPr>
            <p:cNvPr id="60" name="TextBox 59"/>
            <p:cNvSpPr txBox="1"/>
            <p:nvPr/>
          </p:nvSpPr>
          <p:spPr>
            <a:xfrm>
              <a:off x="2057400" y="5257800"/>
              <a:ext cx="881973" cy="52322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39700" prst="cross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বিড়াল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200400" y="5257800"/>
              <a:ext cx="2743200" cy="46166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solidFill>
                    <a:srgbClr val="002060"/>
                  </a:solidFill>
                </a:rPr>
                <a:t>Does not belongs to</a:t>
              </a:r>
              <a:endParaRPr lang="en-US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629400" y="5257800"/>
              <a:ext cx="1540806" cy="58477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ফুলের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সেট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38200" y="5562600"/>
            <a:ext cx="8148384" cy="107721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sz="1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সদস্যগুলোকে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হরফ</a:t>
            </a:r>
            <a:endParaRPr lang="en-US" sz="16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যেমন-a,b.c.d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.---------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x,y,z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1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7.30805E-7 L -0.43542 0.0511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0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8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8.14061E-7 L -0.59167 0.3219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00" y="1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edding_goin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753886"/>
            <a:ext cx="2743200" cy="1960982"/>
          </a:xfrm>
          <a:prstGeom prst="flowChartAlternateProcess">
            <a:avLst/>
          </a:prstGeom>
          <a:ln>
            <a:solidFill>
              <a:srgbClr val="FF0066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657600" y="152400"/>
            <a:ext cx="228600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8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28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1371600"/>
            <a:ext cx="2776722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সেটটির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2819400"/>
            <a:ext cx="729687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4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টি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prox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038600"/>
            <a:ext cx="2819400" cy="2108163"/>
          </a:xfrm>
          <a:prstGeom prst="flowChartAlternateProcess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62400" y="3429000"/>
            <a:ext cx="2109873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2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8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81400" y="4648200"/>
            <a:ext cx="27430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তারার</a:t>
            </a:r>
            <a:r>
              <a:rPr lang="en-US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0400" y="1219200"/>
            <a:ext cx="28344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গহনার</a:t>
            </a:r>
            <a:r>
              <a:rPr lang="en-US" sz="60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সেট</a:t>
            </a:r>
            <a:endParaRPr lang="en-US" sz="6000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4800600"/>
            <a:ext cx="2776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সেটটির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2800" b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91000" y="6248401"/>
            <a:ext cx="990600" cy="46166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অসংখ্য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1" grpId="0" animBg="1"/>
      <p:bldP spid="17" grpId="0"/>
      <p:bldP spid="19" grpId="0"/>
      <p:bldP spid="20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dding_goin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90600"/>
            <a:ext cx="2540000" cy="1676400"/>
          </a:xfrm>
          <a:prstGeom prst="flowChartAlternateProcess">
            <a:avLst/>
          </a:prstGeom>
        </p:spPr>
      </p:pic>
      <p:pic>
        <p:nvPicPr>
          <p:cNvPr id="3" name="Picture 2" descr="proxim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990600"/>
            <a:ext cx="2647950" cy="1780093"/>
          </a:xfrm>
          <a:prstGeom prst="flowChartAlternateProcess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228600"/>
            <a:ext cx="644599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গণনার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819400"/>
            <a:ext cx="6808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গহনার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গুনে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তারার</a:t>
            </a:r>
            <a:endParaRPr lang="en-US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গুনে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3810000"/>
            <a:ext cx="701040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u="sng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সসীম</a:t>
            </a:r>
            <a:r>
              <a:rPr lang="en-US" sz="3200" b="1" u="sng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u="sng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সেটঃ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সসীম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5257800"/>
            <a:ext cx="7316426" cy="107721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সেটঃ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অসীম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447800" y="1219200"/>
            <a:ext cx="626325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96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সসীম</a:t>
            </a:r>
            <a:r>
              <a:rPr lang="en-US" sz="96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96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9600" b="1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9600" b="1" dirty="0">
              <a:solidFill>
                <a:srgbClr val="99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00px-Coq_Belle-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228600" y="762000"/>
            <a:ext cx="789126" cy="609600"/>
          </a:xfrm>
          <a:prstGeom prst="ellipse">
            <a:avLst/>
          </a:prstGeom>
        </p:spPr>
      </p:pic>
      <p:pic>
        <p:nvPicPr>
          <p:cNvPr id="3" name="Picture 2" descr="42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685800"/>
            <a:ext cx="825500" cy="762000"/>
          </a:xfrm>
          <a:prstGeom prst="ellipse">
            <a:avLst/>
          </a:prstGeom>
        </p:spPr>
      </p:pic>
      <p:pic>
        <p:nvPicPr>
          <p:cNvPr id="4" name="Picture 3" descr="apple-full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609600"/>
            <a:ext cx="718457" cy="914400"/>
          </a:xfrm>
          <a:prstGeom prst="ellipse">
            <a:avLst/>
          </a:prstGeom>
        </p:spPr>
      </p:pic>
      <p:pic>
        <p:nvPicPr>
          <p:cNvPr id="5" name="Picture 4" descr="bana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90800" y="762000"/>
            <a:ext cx="762000" cy="660400"/>
          </a:xfrm>
          <a:prstGeom prst="ellipse">
            <a:avLst/>
          </a:prstGeom>
        </p:spPr>
      </p:pic>
      <p:sp>
        <p:nvSpPr>
          <p:cNvPr id="7" name="Left Brace 6"/>
          <p:cNvSpPr/>
          <p:nvPr/>
        </p:nvSpPr>
        <p:spPr>
          <a:xfrm>
            <a:off x="0" y="152400"/>
            <a:ext cx="304800" cy="1524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Right Brace 7"/>
          <p:cNvSpPr/>
          <p:nvPr/>
        </p:nvSpPr>
        <p:spPr>
          <a:xfrm>
            <a:off x="8305800" y="228600"/>
            <a:ext cx="304800" cy="1600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MG201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7600" y="152400"/>
            <a:ext cx="990600" cy="1368829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>
          <a:xfrm>
            <a:off x="4648200" y="228600"/>
            <a:ext cx="304800" cy="16764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500px-Coq_Belle-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4953000" y="762000"/>
            <a:ext cx="789126" cy="609600"/>
          </a:xfrm>
          <a:prstGeom prst="ellipse">
            <a:avLst/>
          </a:prstGeom>
        </p:spPr>
      </p:pic>
      <p:pic>
        <p:nvPicPr>
          <p:cNvPr id="13" name="Picture 12" descr="apple-full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1200" y="533400"/>
            <a:ext cx="718457" cy="914400"/>
          </a:xfrm>
          <a:prstGeom prst="rect">
            <a:avLst/>
          </a:prstGeom>
        </p:spPr>
      </p:pic>
      <p:pic>
        <p:nvPicPr>
          <p:cNvPr id="14" name="Picture 13" descr="IMG2006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685800"/>
            <a:ext cx="1263981" cy="762000"/>
          </a:xfrm>
          <a:prstGeom prst="rect">
            <a:avLst/>
          </a:prstGeom>
        </p:spPr>
      </p:pic>
      <p:pic>
        <p:nvPicPr>
          <p:cNvPr id="15" name="Picture 14" descr="bana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0" y="762000"/>
            <a:ext cx="762000" cy="660400"/>
          </a:xfrm>
          <a:prstGeom prst="ellipse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3429000" y="228600"/>
            <a:ext cx="304800" cy="1600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286000" y="2514600"/>
            <a:ext cx="5378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/>
              <a:t>=</a:t>
            </a:r>
            <a:endParaRPr lang="en-US" sz="11500" b="1" dirty="0"/>
          </a:p>
        </p:txBody>
      </p:sp>
      <p:sp>
        <p:nvSpPr>
          <p:cNvPr id="19" name="Left Brace 18"/>
          <p:cNvSpPr/>
          <p:nvPr/>
        </p:nvSpPr>
        <p:spPr>
          <a:xfrm>
            <a:off x="3124200" y="2819400"/>
            <a:ext cx="304800" cy="1524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ight Brace 26"/>
          <p:cNvSpPr/>
          <p:nvPr/>
        </p:nvSpPr>
        <p:spPr>
          <a:xfrm>
            <a:off x="8229600" y="2743200"/>
            <a:ext cx="304800" cy="1600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500px-Coq_Belle-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228600" y="838200"/>
            <a:ext cx="789126" cy="609600"/>
          </a:xfrm>
          <a:prstGeom prst="ellipse">
            <a:avLst/>
          </a:prstGeom>
        </p:spPr>
      </p:pic>
      <p:pic>
        <p:nvPicPr>
          <p:cNvPr id="29" name="Picture 28" descr="42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762000"/>
            <a:ext cx="825500" cy="762000"/>
          </a:xfrm>
          <a:prstGeom prst="ellipse">
            <a:avLst/>
          </a:prstGeom>
        </p:spPr>
      </p:pic>
      <p:pic>
        <p:nvPicPr>
          <p:cNvPr id="30" name="Picture 29" descr="apple-full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685800"/>
            <a:ext cx="718457" cy="914400"/>
          </a:xfrm>
          <a:prstGeom prst="ellipse">
            <a:avLst/>
          </a:prstGeom>
        </p:spPr>
      </p:pic>
      <p:pic>
        <p:nvPicPr>
          <p:cNvPr id="31" name="Picture 30" descr="bana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90800" y="762000"/>
            <a:ext cx="762000" cy="660400"/>
          </a:xfrm>
          <a:prstGeom prst="ellipse">
            <a:avLst/>
          </a:prstGeom>
        </p:spPr>
      </p:pic>
      <p:pic>
        <p:nvPicPr>
          <p:cNvPr id="32" name="Picture 31" descr="500px-Coq_Belle-I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0800000" flipV="1">
            <a:off x="4953000" y="762000"/>
            <a:ext cx="789126" cy="609600"/>
          </a:xfrm>
          <a:prstGeom prst="ellipse">
            <a:avLst/>
          </a:prstGeom>
        </p:spPr>
      </p:pic>
      <p:pic>
        <p:nvPicPr>
          <p:cNvPr id="33" name="Picture 32" descr="apple-full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609600"/>
            <a:ext cx="718457" cy="914400"/>
          </a:xfrm>
          <a:prstGeom prst="rect">
            <a:avLst/>
          </a:prstGeom>
        </p:spPr>
      </p:pic>
      <p:pic>
        <p:nvPicPr>
          <p:cNvPr id="34" name="Picture 33" descr="IMG2006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762000"/>
            <a:ext cx="1111581" cy="670125"/>
          </a:xfrm>
          <a:prstGeom prst="rect">
            <a:avLst/>
          </a:prstGeom>
        </p:spPr>
      </p:pic>
      <p:pic>
        <p:nvPicPr>
          <p:cNvPr id="35" name="Picture 34" descr="bana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0" y="762000"/>
            <a:ext cx="762000" cy="660400"/>
          </a:xfrm>
          <a:prstGeom prst="ellipse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57200" y="5105400"/>
            <a:ext cx="8001000" cy="83099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উপাদাণ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সেটদ্বয়ের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Aও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</a:t>
            </a:r>
            <a:r>
              <a:rPr lang="en-US" sz="24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NikoshBAN" pitchFamily="2" charset="0"/>
              </a:rPr>
              <a:t>U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B  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প্রতীক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সূ্চিত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48844E-6 L 0.34027 0.344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0" y="17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65587E-6 L -0.18472 0.3552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0" y="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65587E-6 L -0.17257 0.355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00" y="17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2.48844E-6 L 0.25243 0.3441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0" y="17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9334E-6 L 0.29166 0.3626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18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9334E-6 L -0.25833 0.3626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00" y="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65587E-6 L 0.57152 0.3663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00" y="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26457E-6 L 0.06424 0.3619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0" y="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7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770" decel="100000"/>
                                        <p:tgtEl>
                                          <p:spTgt spid="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616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62000"/>
            <a:ext cx="685800" cy="1028700"/>
          </a:xfrm>
          <a:prstGeom prst="ellipse">
            <a:avLst/>
          </a:prstGeom>
        </p:spPr>
      </p:pic>
      <p:sp>
        <p:nvSpPr>
          <p:cNvPr id="8" name="Left Brace 7"/>
          <p:cNvSpPr/>
          <p:nvPr/>
        </p:nvSpPr>
        <p:spPr>
          <a:xfrm>
            <a:off x="5029200" y="304800"/>
            <a:ext cx="228600" cy="1828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EYE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762000"/>
            <a:ext cx="1193800" cy="895350"/>
          </a:xfrm>
          <a:prstGeom prst="ellipse">
            <a:avLst/>
          </a:prstGeom>
        </p:spPr>
      </p:pic>
      <p:pic>
        <p:nvPicPr>
          <p:cNvPr id="10" name="Picture 9" descr="image_351_6883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8400" y="762000"/>
            <a:ext cx="962025" cy="1073620"/>
          </a:xfrm>
          <a:prstGeom prst="rect">
            <a:avLst/>
          </a:prstGeom>
        </p:spPr>
      </p:pic>
      <p:pic>
        <p:nvPicPr>
          <p:cNvPr id="12" name="Picture 11" descr="IMG2004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609600"/>
            <a:ext cx="1525297" cy="1219200"/>
          </a:xfrm>
          <a:prstGeom prst="rect">
            <a:avLst/>
          </a:prstGeom>
        </p:spPr>
      </p:pic>
      <p:sp>
        <p:nvSpPr>
          <p:cNvPr id="13" name="Left Brace 12"/>
          <p:cNvSpPr/>
          <p:nvPr/>
        </p:nvSpPr>
        <p:spPr>
          <a:xfrm>
            <a:off x="152400" y="304800"/>
            <a:ext cx="228600" cy="1828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jackfruit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57800" y="838200"/>
            <a:ext cx="1106816" cy="914400"/>
          </a:xfrm>
          <a:prstGeom prst="ellipse">
            <a:avLst/>
          </a:prstGeom>
        </p:spPr>
      </p:pic>
      <p:pic>
        <p:nvPicPr>
          <p:cNvPr id="15" name="Picture 14" descr="EYE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838200"/>
            <a:ext cx="1193800" cy="895350"/>
          </a:xfrm>
          <a:prstGeom prst="ellipse">
            <a:avLst/>
          </a:prstGeom>
        </p:spPr>
      </p:pic>
      <p:pic>
        <p:nvPicPr>
          <p:cNvPr id="16" name="Picture 15" descr="3115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96200" y="762000"/>
            <a:ext cx="685800" cy="1041817"/>
          </a:xfrm>
          <a:prstGeom prst="ellipse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5715000" y="2971800"/>
            <a:ext cx="457200" cy="1981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Brace 17"/>
          <p:cNvSpPr/>
          <p:nvPr/>
        </p:nvSpPr>
        <p:spPr>
          <a:xfrm>
            <a:off x="3200400" y="228600"/>
            <a:ext cx="457200" cy="19050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667000" y="2819400"/>
            <a:ext cx="106631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=</a:t>
            </a:r>
            <a:endParaRPr lang="en-US" sz="13800" dirty="0"/>
          </a:p>
        </p:txBody>
      </p:sp>
      <p:sp>
        <p:nvSpPr>
          <p:cNvPr id="20" name="Left Brace 19"/>
          <p:cNvSpPr/>
          <p:nvPr/>
        </p:nvSpPr>
        <p:spPr>
          <a:xfrm>
            <a:off x="3657600" y="3048000"/>
            <a:ext cx="228600" cy="18288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EYE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762000"/>
            <a:ext cx="1193800" cy="895350"/>
          </a:xfrm>
          <a:prstGeom prst="ellipse">
            <a:avLst/>
          </a:prstGeom>
        </p:spPr>
      </p:pic>
      <p:sp>
        <p:nvSpPr>
          <p:cNvPr id="22" name="Right Brace 21"/>
          <p:cNvSpPr/>
          <p:nvPr/>
        </p:nvSpPr>
        <p:spPr>
          <a:xfrm>
            <a:off x="8610600" y="457200"/>
            <a:ext cx="457200" cy="19812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EYE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00800" y="838200"/>
            <a:ext cx="1193800" cy="895350"/>
          </a:xfrm>
          <a:prstGeom prst="ellipse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28600" y="5257800"/>
            <a:ext cx="87463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সেটের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উপাদাণ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ঐ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সেটদ্বয়ের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Aও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B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A    B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প্রতীক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সূ্চিত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0800000">
            <a:off x="8294579" y="5242411"/>
            <a:ext cx="378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Microsoft JhengHei"/>
                <a:ea typeface="Microsoft JhengHei"/>
              </a:rPr>
              <a:t>U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28307E-6 L 0.35139 0.412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0" y="206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45051E-6 L -0.22361 0.4010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20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685800"/>
            <a:ext cx="220445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676400"/>
            <a:ext cx="6486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M={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2,3,5,7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},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N={1,4,6,8}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 M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V="1">
            <a:off x="7205823" y="1498432"/>
            <a:ext cx="6110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Microsoft JhengHei"/>
                <a:ea typeface="Microsoft JhengHei"/>
              </a:rPr>
              <a:t>U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7467600" y="13716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38800" y="2514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381000"/>
            <a:ext cx="20714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36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752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62000" y="1143000"/>
            <a:ext cx="72390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A={1,2,3}, B={2,4,6}, C={1,4,7}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,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362200"/>
            <a:ext cx="54864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dirty="0" smtClean="0">
                <a:latin typeface="Microsoft JhengHei"/>
                <a:ea typeface="Microsoft JhengHei"/>
                <a:cs typeface="Times New Roman" pitchFamily="18" charset="0"/>
              </a:rPr>
              <a:t>U</a:t>
            </a:r>
            <a:r>
              <a:rPr lang="en-US" sz="3200" b="1" dirty="0" smtClean="0">
                <a:latin typeface="Microsoft JhengHei"/>
                <a:ea typeface="Microsoft JhengHei"/>
                <a:cs typeface="Times New Roman" pitchFamily="18" charset="0"/>
              </a:rPr>
              <a:t>B)UC=AU(BUC)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762000"/>
            <a:ext cx="147187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u="sng" dirty="0" err="1" smtClean="0"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447800" y="1981200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57400" y="1905000"/>
            <a:ext cx="2486578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V="1">
            <a:off x="2057400" y="2590800"/>
            <a:ext cx="6110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Microsoft JhengHei"/>
                <a:ea typeface="Microsoft JhengHei"/>
              </a:rPr>
              <a:t>U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447800" y="2819400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0" y="2743200"/>
            <a:ext cx="3246402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প্রতীকের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1447800" y="3657600"/>
            <a:ext cx="533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133600" y="3581400"/>
            <a:ext cx="36728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295400" y="44196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0" y="4419600"/>
            <a:ext cx="5638800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A=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{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ক,ল,ম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}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সেটটির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895600" y="457200"/>
            <a:ext cx="2819400" cy="12954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8600" y="2057400"/>
            <a:ext cx="8229600" cy="1856529"/>
            <a:chOff x="228600" y="2057400"/>
            <a:chExt cx="8229600" cy="1856529"/>
          </a:xfrm>
        </p:grpSpPr>
        <p:sp>
          <p:nvSpPr>
            <p:cNvPr id="5" name="TextBox 4"/>
            <p:cNvSpPr txBox="1"/>
            <p:nvPr/>
          </p:nvSpPr>
          <p:spPr>
            <a:xfrm>
              <a:off x="228600" y="2057400"/>
              <a:ext cx="8203345" cy="6463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যে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সকল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স্বাভাবিক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সংখ্যা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দ্বারা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346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এবং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556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কে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8168" y="2713600"/>
              <a:ext cx="8200032" cy="1200329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ভাগ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করলে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প্রতিক্ষেত্রে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smtClean="0">
                  <a:solidFill>
                    <a:srgbClr val="00B050"/>
                  </a:solidFill>
                  <a:latin typeface="Times New Roman" pitchFamily="18" charset="0"/>
                  <a:cs typeface="Times New Roman" pitchFamily="18" charset="0"/>
                </a:rPr>
                <a:t>31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অবশিষ্ট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থাকে,তাদের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pPr algn="ctr"/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সেট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নির্ণয়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1"/>
            <a:ext cx="8839200" cy="6629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43000" y="4528782"/>
            <a:ext cx="758573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3046</TotalTime>
  <Words>430</Words>
  <Application>Microsoft Office PowerPoint</Application>
  <PresentationFormat>On-screen Show (4:3)</PresentationFormat>
  <Paragraphs>85</Paragraphs>
  <Slides>21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মোসলেহ উদ্দিন সহকারী শিক্ষক গৌরীপুর এস এ হাই স্কুল  দাউদকান্দি,কুমিল্লা মোবাইল নং-০১৮১৯৪১৬২৩৯</vt:lpstr>
      <vt:lpstr>শ্রেণি-নবম                 সময়-৪০ মিনিট বিষয়-গণিত          তারিখ-২০\১২\২০১৩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মোসলেহ উদ্দিন সহকারী শিক্ষক</dc:title>
  <dc:creator>Rifat</dc:creator>
  <cp:lastModifiedBy>Asus</cp:lastModifiedBy>
  <cp:revision>383</cp:revision>
  <dcterms:created xsi:type="dcterms:W3CDTF">2006-08-16T00:00:00Z</dcterms:created>
  <dcterms:modified xsi:type="dcterms:W3CDTF">2014-01-01T13:44:49Z</dcterms:modified>
</cp:coreProperties>
</file>